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59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32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75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77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22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179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08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66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45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58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91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2165-9605-48BB-B7FE-882DA81DF60C}" type="datetimeFigureOut">
              <a:rPr lang="sv-SE" smtClean="0"/>
              <a:t>2015-12-04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DA8D-3079-4148-9019-FFBE076BD1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21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37" y="992519"/>
            <a:ext cx="8682526" cy="48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4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0764" cy="485254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64" y="494257"/>
            <a:ext cx="6208329" cy="32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7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706" y="102466"/>
            <a:ext cx="6778563" cy="65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1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64" y="0"/>
            <a:ext cx="5917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8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79" y="0"/>
            <a:ext cx="5933591" cy="6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3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11" y="-3646"/>
            <a:ext cx="9799577" cy="68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1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4505" cy="684232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505" y="70937"/>
            <a:ext cx="5263459" cy="24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5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16339" cy="58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9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36" y="441249"/>
            <a:ext cx="8106885" cy="600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67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32421" cy="685012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695" y="224590"/>
            <a:ext cx="5338297" cy="48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11" y="967139"/>
            <a:ext cx="9799577" cy="49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1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49" y="2616840"/>
            <a:ext cx="7514701" cy="16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33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7826" cy="681602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826" y="143777"/>
            <a:ext cx="5234937" cy="51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7" y="132690"/>
            <a:ext cx="8327501" cy="645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5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2" y="0"/>
            <a:ext cx="4014567" cy="296778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315" y="0"/>
            <a:ext cx="4150135" cy="605589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882" y="0"/>
            <a:ext cx="4429270" cy="21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91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36" y="2293245"/>
            <a:ext cx="9088727" cy="22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3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87199" cy="675240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52" y="0"/>
            <a:ext cx="4981680" cy="68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10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26" y="465350"/>
            <a:ext cx="7061500" cy="61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8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24" y="1550879"/>
            <a:ext cx="9850352" cy="37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57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99" y="459539"/>
            <a:ext cx="8124001" cy="593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87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1"/>
            <a:ext cx="4664457" cy="686104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457" y="136358"/>
            <a:ext cx="4855708" cy="47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65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99" y="1443014"/>
            <a:ext cx="8530201" cy="39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54" y="0"/>
            <a:ext cx="5988541" cy="68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4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38" y="0"/>
            <a:ext cx="5687372" cy="6858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947" y="117991"/>
            <a:ext cx="5542945" cy="674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61" y="1341494"/>
            <a:ext cx="10002677" cy="41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5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884322" cy="499711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323" y="308335"/>
            <a:ext cx="6026782" cy="24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9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8237" cy="590070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237" y="146118"/>
            <a:ext cx="5823284" cy="16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0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92316" cy="680802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16" y="112295"/>
            <a:ext cx="4963970" cy="399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4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53" y="0"/>
            <a:ext cx="5791200" cy="68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5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36" y="1563569"/>
            <a:ext cx="9494927" cy="37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33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Bredbild</PresentationFormat>
  <Paragraphs>0</Paragraphs>
  <Slides>30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</dc:creator>
  <cp:lastModifiedBy>Maria</cp:lastModifiedBy>
  <cp:revision>4</cp:revision>
  <dcterms:created xsi:type="dcterms:W3CDTF">2015-12-04T09:44:02Z</dcterms:created>
  <dcterms:modified xsi:type="dcterms:W3CDTF">2015-12-04T10:11:00Z</dcterms:modified>
</cp:coreProperties>
</file>