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4784C9-A9F3-4726-8800-90D91CCDE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6E30501-7367-486B-8526-661E6E062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2C84A7-21B1-4191-AE00-9755DCDD5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E817-E530-4575-8259-560BD6595265}" type="datetimeFigureOut">
              <a:rPr lang="sv-SE" smtClean="0"/>
              <a:t>2019-09-12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31E8BC3-2A94-46BA-8EC1-E026964CA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AC81E2-E47E-47C0-AE9D-7C10BF3A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503F-9311-4420-BCC5-502D29A6DC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803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487684-CE6A-4B51-848B-85129AE49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46C3551-2CEC-4E24-9F8E-BF18A3517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BE698F1-59BE-4022-A15B-EC6A154B0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E817-E530-4575-8259-560BD6595265}" type="datetimeFigureOut">
              <a:rPr lang="sv-SE" smtClean="0"/>
              <a:t>2019-09-12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753BF2-3228-4EF5-860E-6E0450360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90899B-8B90-4460-AE06-484A4BF9D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503F-9311-4420-BCC5-502D29A6DC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76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5FF58C2-55E9-4F44-A6B2-2D7B069DE6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2561A34-A03F-4596-9313-BC4F54D2C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06C165-0A35-4DD2-BBE9-58EA11652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E817-E530-4575-8259-560BD6595265}" type="datetimeFigureOut">
              <a:rPr lang="sv-SE" smtClean="0"/>
              <a:t>2019-09-12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38C431C-A714-4472-822E-CA7BA3472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D19386-8577-4F77-9354-EDBF90DAE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503F-9311-4420-BCC5-502D29A6DC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952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E24564-3D71-499F-93EF-766A07485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0522B2-1B63-42F3-A45A-7618F47A1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0BF160-FF8C-4CDD-AC27-D3630A834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E817-E530-4575-8259-560BD6595265}" type="datetimeFigureOut">
              <a:rPr lang="sv-SE" smtClean="0"/>
              <a:t>2019-09-12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C3DB67-0011-4033-80E4-C0116015C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380CC8F-176F-4667-9FF1-B5D7F029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503F-9311-4420-BCC5-502D29A6DC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565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49D87E-CEB2-4519-A337-B2CB9D10C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6790CE-F9DA-4DC7-9991-9AA2A2942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53B808-9712-492E-AF02-2E15A0C3D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E817-E530-4575-8259-560BD6595265}" type="datetimeFigureOut">
              <a:rPr lang="sv-SE" smtClean="0"/>
              <a:t>2019-09-12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965BC8-AD78-44A2-9004-EDF5744BB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9EA3E0-D916-476C-822F-2C8EE071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503F-9311-4420-BCC5-502D29A6DC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964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A25023-D95E-4616-A445-D8C36A807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540260-48FC-44F8-BE2F-E3AC8A29D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CF10D27-1312-4E02-96F3-4B8D02BEB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C068D00-C9B0-4B34-B456-C90DAEEE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E817-E530-4575-8259-560BD6595265}" type="datetimeFigureOut">
              <a:rPr lang="sv-SE" smtClean="0"/>
              <a:t>2019-09-12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D4B2BBB-9AA0-4E91-8BDE-4E531727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79F127-828B-4E01-AA4E-3489CA3F8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503F-9311-4420-BCC5-502D29A6DC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019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90DB0C-E3BB-4951-BD2A-A49406C19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2FF624-111D-434A-A1BC-DA15F02FA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C48E39F-8029-4747-B92B-B2BC0965C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7D6CEC2-33F3-4457-A5B1-61A87A40B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06E3BFE-2C5F-4C83-B9E6-105B6F08C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C6AAB05-F96D-484B-B9B6-517D75923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E817-E530-4575-8259-560BD6595265}" type="datetimeFigureOut">
              <a:rPr lang="sv-SE" smtClean="0"/>
              <a:t>2019-09-12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604AE36-39AF-4B6A-9D52-30ABB0845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4DA0E64-3B9F-4420-AE6E-463CE6CA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503F-9311-4420-BCC5-502D29A6DC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866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E45624-D0DE-4F93-86AB-304F2DE8D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4FD2E78-BA30-477D-9052-61726DD3C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E817-E530-4575-8259-560BD6595265}" type="datetimeFigureOut">
              <a:rPr lang="sv-SE" smtClean="0"/>
              <a:t>2019-09-12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061F0FF-8F68-41E4-88B6-9546E32DA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60CE044-6E9E-4267-ABA0-13C84FE5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503F-9311-4420-BCC5-502D29A6DC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2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E9F970B-93B3-49AC-AAD9-8053F5555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E817-E530-4575-8259-560BD6595265}" type="datetimeFigureOut">
              <a:rPr lang="sv-SE" smtClean="0"/>
              <a:t>2019-09-12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2FC5098-EF4D-4A2F-B471-A9282BDB9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D9B9D9C-E1B2-4960-9183-D0125517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503F-9311-4420-BCC5-502D29A6DC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628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E81F42-4395-458C-B266-ADDFF47FA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BEEE8E-C864-407E-9ACD-513AFF61D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DF75975-A499-4651-8307-3C8F64DAD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6F6E859-D0A7-4019-808D-6EC66F238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E817-E530-4575-8259-560BD6595265}" type="datetimeFigureOut">
              <a:rPr lang="sv-SE" smtClean="0"/>
              <a:t>2019-09-12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07B636C-FF1A-4066-B579-2DCBA038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B7BDD88-83BD-49EA-84AB-D0A1C84C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503F-9311-4420-BCC5-502D29A6DC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528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ACE151-AFBD-4BD4-94AD-A374111C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15F271F-CD27-4C76-ACBE-4D42449B1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44AA2BA-7B74-4737-94D5-6F234A6DB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525F383-2457-48FC-A603-A8AA8DBE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E817-E530-4575-8259-560BD6595265}" type="datetimeFigureOut">
              <a:rPr lang="sv-SE" smtClean="0"/>
              <a:t>2019-09-12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93CEDA-69E0-4BEB-9B95-AE246E88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53CBAC2-0BBE-474E-8408-68AE1EF0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503F-9311-4420-BCC5-502D29A6DC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42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DCF33CA-A39A-4F09-8866-729208506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46A723-4075-433B-99DF-0290817C0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65FF46-C793-4BF5-96C3-FCB681C7F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BE817-E530-4575-8259-560BD6595265}" type="datetimeFigureOut">
              <a:rPr lang="sv-SE" smtClean="0"/>
              <a:t>2019-09-12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FE375A-AE3F-4C41-B838-E33EEA0C57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D4315B5-38C2-4D70-8100-0BE58B7EE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2503F-9311-4420-BCC5-502D29A6DC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983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770A8B63-0BEC-4957-9B8C-97BAD1BD7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437" y="1607984"/>
            <a:ext cx="5839126" cy="364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79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B209F80-A4B6-4528-BD15-70CAE5BEF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912" y="1937924"/>
            <a:ext cx="6956176" cy="298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62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3BC70F7-AE51-49D9-83B2-EB375B95B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974" y="199394"/>
            <a:ext cx="7210051" cy="645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32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895F930-77B3-41A7-BB30-1FB6B4645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810488" cy="496146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8786123-D526-4C8F-99F5-C9C9EFA25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489" y="0"/>
            <a:ext cx="4810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0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4C160FA-F40A-4EA4-B271-015D42A93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87" y="580094"/>
            <a:ext cx="7260826" cy="569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37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05F99B0-3D0D-450B-A621-B36B70E08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131" y="0"/>
            <a:ext cx="4654727" cy="6858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CDD9AAAD-7284-4187-839B-1805B14AE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431" y="328863"/>
            <a:ext cx="4255332" cy="412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07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F3E1E99-D5AB-4C5E-B9AF-82B47E01A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588" y="0"/>
            <a:ext cx="5292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43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763CE75-DFD5-4963-8E93-5212554C8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87" y="700649"/>
            <a:ext cx="7260826" cy="545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22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0EB37BA-5B98-4DBA-9EFF-D053D6E40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768" y="0"/>
            <a:ext cx="5534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43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62163BA-85FD-46BF-9621-4B0064D81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424" y="1487429"/>
            <a:ext cx="7413151" cy="388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07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91A4A8C-48A9-4ED9-AA97-535FE8068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812" y="2597805"/>
            <a:ext cx="7362376" cy="166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1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42DBDF-9251-4111-ACD2-880315BC7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212" y="2724705"/>
            <a:ext cx="5737576" cy="14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6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DEDE404-4730-45F4-B196-34803084B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199" y="2585115"/>
            <a:ext cx="7311601" cy="168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71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F541F2E-8DB6-4F84-A790-384E6F348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974" y="764099"/>
            <a:ext cx="7210051" cy="532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55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BA93217-FA26-4AB9-B5BD-FBD138817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" y="56147"/>
            <a:ext cx="4718226" cy="587943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882DF0E6-50BA-4433-8B02-B03083394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931" y="0"/>
            <a:ext cx="4658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89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DC55C7C-066C-46D0-B301-E7BEA874F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499" y="2458215"/>
            <a:ext cx="6093001" cy="194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40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611151D-A1F5-416F-AC63-96B44F604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974" y="542024"/>
            <a:ext cx="7210051" cy="577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71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13C0B60-D521-47A0-94AC-AD7122CB8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974" y="2121930"/>
            <a:ext cx="7210051" cy="261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1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DBCEE5E-B0FA-45AF-8C8B-0F0170384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04" y="0"/>
            <a:ext cx="4595233" cy="6858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E77309DE-BC48-438B-A428-B635D2D2D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720" y="497305"/>
            <a:ext cx="4485248" cy="47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28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83F0685-08BA-4CC4-846D-4180D83AC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199" y="262844"/>
            <a:ext cx="7311601" cy="633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53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9949731-7F8C-401A-8C44-D27C0722F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974" y="478574"/>
            <a:ext cx="7210051" cy="590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39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8AB2537-5443-45FA-9ADE-FA9DB4D8A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87" y="1988684"/>
            <a:ext cx="7260826" cy="288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83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B00793A-7080-4A6A-88D6-B7C89F95B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64" y="103382"/>
            <a:ext cx="5246578" cy="455685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AFDE157-F46A-4E2D-855D-CA7A6D306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304" y="301512"/>
            <a:ext cx="5376477" cy="261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80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BFB4556-2176-41C1-950A-599959ABC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424" y="871964"/>
            <a:ext cx="7413151" cy="511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07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ED4F6C7-5CE8-4261-A3B1-99BB95867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687" y="726029"/>
            <a:ext cx="6854626" cy="540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31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30C4D7C-6423-43A5-8DA9-AB5230860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362" y="2382075"/>
            <a:ext cx="7159276" cy="209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10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5D2DF57-9AD9-4534-97F0-9BE391F88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87" y="1106729"/>
            <a:ext cx="7260826" cy="46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36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6008166-D785-4CDE-B39B-E2FD263FA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424" y="2344005"/>
            <a:ext cx="7413151" cy="21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02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C2F39AE-DA34-4D72-A842-F8BEBA8B9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87" y="1087694"/>
            <a:ext cx="7260826" cy="468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03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E1911EC-5105-425E-84D3-6B57F051F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08" y="0"/>
            <a:ext cx="4616700" cy="6858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CFF390FA-DDE2-4052-9CD7-FAE22E127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08" y="216568"/>
            <a:ext cx="4556616" cy="445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281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4C3336E-91F4-478A-9B57-56F6008A6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87" y="2160000"/>
            <a:ext cx="7260826" cy="25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645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174D748-F509-4AB5-A34B-90B6A5321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974" y="573749"/>
            <a:ext cx="7210051" cy="571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411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003675F-BC36-4754-912C-B927643F8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3" y="208547"/>
            <a:ext cx="5286797" cy="414324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5CD0565-9A7E-4E44-979E-65F10A6A6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313" y="355444"/>
            <a:ext cx="5189065" cy="33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F4F5E2D-6FAC-4CD8-BF5F-64CDA2B63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549" y="592784"/>
            <a:ext cx="3858901" cy="567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2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E1CD6D4-9432-4C62-ADC9-F80B3D008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40959" cy="178869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AE475D02-7C8D-4B47-BE28-C83E04AF5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959" y="72191"/>
            <a:ext cx="4098304" cy="6031832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084D578-59C2-4A48-ADB6-8DD8739F5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120" y="72191"/>
            <a:ext cx="4198501" cy="229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080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1B91B40-04A8-477C-BE34-46099E880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1" y="180838"/>
            <a:ext cx="5512712" cy="463165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054BAB66-2AE3-44A8-89DA-6B3DCC157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943" y="546692"/>
            <a:ext cx="5512712" cy="30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56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B97BB0C-4337-41F8-8A51-EFD314FEA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81" y="0"/>
            <a:ext cx="4639154" cy="6858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F2BAD28C-C4DE-49FA-8F5B-E442E18C5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421" y="441157"/>
            <a:ext cx="4816945" cy="477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303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4395D8F-5BA9-4DD1-A00A-D92B662C3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87" y="2305935"/>
            <a:ext cx="7260826" cy="224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057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7B2261F-A758-4E70-AC8C-FF11A3214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712" y="2375730"/>
            <a:ext cx="3706576" cy="210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179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3DA860B-C8BF-49B5-83B7-9EFE6ADE0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937" y="2661255"/>
            <a:ext cx="3808126" cy="153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65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D682477-F952-43DC-9E0D-CCD7177B9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4" y="144378"/>
            <a:ext cx="5254201" cy="385506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AA565103-4E19-4756-AFA8-242009FAB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505" y="450058"/>
            <a:ext cx="5084837" cy="387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42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F27B9C7-E9CB-48FF-8BEC-89BB2DD4D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29" y="0"/>
            <a:ext cx="5251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6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3059B61-73C6-4BCE-B614-4F262A8A2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69"/>
            <a:ext cx="4305574" cy="5433053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529FC42-F668-4CC1-A1F6-1A57C95F8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747" y="302456"/>
            <a:ext cx="4244687" cy="625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03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8209405-80B2-4C4C-8ED3-83319F3B2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491" y="0"/>
            <a:ext cx="5097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60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A57B3D5-559A-4C98-9D27-4BD7CEFB2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566" y="0"/>
            <a:ext cx="5256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91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Bredbild</PresentationFormat>
  <Paragraphs>0</Paragraphs>
  <Slides>45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 Hals Berglund</dc:creator>
  <cp:lastModifiedBy>Maria Hals Berglund</cp:lastModifiedBy>
  <cp:revision>3</cp:revision>
  <dcterms:created xsi:type="dcterms:W3CDTF">2019-09-12T09:04:22Z</dcterms:created>
  <dcterms:modified xsi:type="dcterms:W3CDTF">2019-09-12T09:32:23Z</dcterms:modified>
</cp:coreProperties>
</file>